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F3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70000">
              <a:schemeClr val="accent5">
                <a:lumMod val="60000"/>
                <a:lumOff val="40000"/>
              </a:schemeClr>
            </a:gs>
            <a:gs pos="84000">
              <a:schemeClr val="accent3">
                <a:lumMod val="60000"/>
                <a:lumOff val="40000"/>
              </a:schemeClr>
            </a:gs>
            <a:gs pos="93000">
              <a:srgbClr val="E7F32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38C2-3D08-FE44-8B01-4304E84CAF91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3832-29A1-814B-963D-D157A774F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Taking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enough sleep the night before</a:t>
            </a:r>
          </a:p>
          <a:p>
            <a:r>
              <a:rPr lang="en-US" dirty="0" smtClean="0"/>
              <a:t>Study key concepts, old worksheets, notes, etc</a:t>
            </a:r>
          </a:p>
          <a:p>
            <a:r>
              <a:rPr lang="en-US" dirty="0" smtClean="0"/>
              <a:t>Eat a good meal before the test</a:t>
            </a:r>
          </a:p>
          <a:p>
            <a:r>
              <a:rPr lang="en-US" dirty="0" smtClean="0"/>
              <a:t>Go to the bathroom before the test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46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Relax. Breathe deeply a few times.</a:t>
            </a:r>
          </a:p>
          <a:p>
            <a:r>
              <a:rPr lang="en-US" dirty="0" smtClean="0"/>
              <a:t>Keep your eyes on your test. No point in risking getting caught and failing and making your body more nervous.</a:t>
            </a:r>
          </a:p>
          <a:p>
            <a:r>
              <a:rPr lang="en-US" dirty="0" smtClean="0"/>
              <a:t>Do the easiest problems first. Skip the problem if it stumps you and then come back to it.</a:t>
            </a:r>
          </a:p>
          <a:p>
            <a:r>
              <a:rPr lang="en-US" dirty="0" smtClean="0"/>
              <a:t>DON’T RUSH!!!! Read each question VERY carefully and make sure you know what it’s asking for.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teacher for clarification if you don’t understand a question.</a:t>
            </a:r>
          </a:p>
          <a:p>
            <a:r>
              <a:rPr lang="en-US" dirty="0" smtClean="0"/>
              <a:t>Go over your answers when you finish. Read each question again as if it’s the first time you’re reading it.</a:t>
            </a:r>
          </a:p>
          <a:p>
            <a:r>
              <a:rPr lang="en-US" dirty="0" smtClean="0"/>
              <a:t>Don’t change your answer unless you misread or misunderstood the question. Your first guess is usually the correct one.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170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 Taking Strategies</vt:lpstr>
      <vt:lpstr>Before the Test</vt:lpstr>
      <vt:lpstr>During the Test</vt:lpstr>
      <vt:lpstr>During the Test cont.</vt:lpstr>
    </vt:vector>
  </TitlesOfParts>
  <Company>Eastmont Middle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Taking Strategies</dc:title>
  <dc:creator>Mckay Cordner</dc:creator>
  <cp:lastModifiedBy>Mckay Cordner</cp:lastModifiedBy>
  <cp:revision>2</cp:revision>
  <dcterms:created xsi:type="dcterms:W3CDTF">2012-05-07T15:48:19Z</dcterms:created>
  <dcterms:modified xsi:type="dcterms:W3CDTF">2012-05-07T16:01:31Z</dcterms:modified>
</cp:coreProperties>
</file>